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9"/>
  </p:notesMasterIdLst>
  <p:sldIdLst>
    <p:sldId id="288" r:id="rId3"/>
    <p:sldId id="258" r:id="rId4"/>
    <p:sldId id="341" r:id="rId5"/>
    <p:sldId id="342" r:id="rId6"/>
    <p:sldId id="343" r:id="rId7"/>
    <p:sldId id="292" r:id="rId8"/>
  </p:sldIdLst>
  <p:sldSz cx="10080625" cy="5940425"/>
  <p:notesSz cx="6834188" cy="9979025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楷体_GB2312" charset="-122"/>
      <p:regular r:id="rId14"/>
    </p:embeddedFont>
    <p:embeddedFont>
      <p:font typeface="华文中宋" pitchFamily="2" charset="-122"/>
      <p:regular r:id="rId15"/>
    </p:embeddedFont>
    <p:embeddedFont>
      <p:font typeface="仿宋" pitchFamily="49" charset="-122"/>
      <p:regular r:id="rId16"/>
    </p:embeddedFont>
    <p:embeddedFont>
      <p:font typeface="华文行楷" pitchFamily="2" charset="-122"/>
      <p:regular r:id="rId17"/>
    </p:embeddedFont>
    <p:embeddedFont>
      <p:font typeface="微软雅黑" pitchFamily="34" charset="-122"/>
      <p:regular r:id="rId18"/>
      <p:bold r:id="rId19"/>
    </p:embeddedFont>
    <p:embeddedFont>
      <p:font typeface="黑体" pitchFamily="49" charset="-122"/>
      <p:regular r:id="rId20"/>
    </p:embeddedFont>
    <p:embeddedFont>
      <p:font typeface="方正姚体" pitchFamily="2" charset="-122"/>
      <p:regular r:id="rId2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4556" autoAdjust="0"/>
  </p:normalViewPr>
  <p:slideViewPr>
    <p:cSldViewPr>
      <p:cViewPr>
        <p:scale>
          <a:sx n="75" d="100"/>
          <a:sy n="75" d="100"/>
        </p:scale>
        <p:origin x="-312" y="-222"/>
      </p:cViewPr>
      <p:guideLst>
        <p:guide orient="horz" pos="1868"/>
        <p:guide pos="3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2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653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41300" y="747713"/>
            <a:ext cx="6351588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048654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CB64A2D-4806-4BFB-9E6E-E54B6580D7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756049" y="1845395"/>
            <a:ext cx="8568530" cy="127334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1512095" y="3366243"/>
            <a:ext cx="7056438" cy="1518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083-3954-45D9-9EF5-975BA40E9B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>
            <a:spLocks noGrp="1"/>
          </p:cNvSpPr>
          <p:nvPr>
            <p:ph type="title" orient="vert"/>
          </p:nvPr>
        </p:nvSpPr>
        <p:spPr>
          <a:xfrm>
            <a:off x="7308454" y="178769"/>
            <a:ext cx="2268141" cy="380077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1" y="178769"/>
            <a:ext cx="6636411" cy="380077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27A1-5241-431B-8F81-A6FD38984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89DB-C536-4507-AE02-86ED25FD8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6123" y="1724374"/>
            <a:ext cx="7938492" cy="561040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4374" y="2347294"/>
            <a:ext cx="7938492" cy="499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785112" y="1786257"/>
            <a:ext cx="1751" cy="996946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46476" y="2970274"/>
            <a:ext cx="5159375" cy="5613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46476" y="3531577"/>
            <a:ext cx="5159375" cy="211734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8" name="Group 6"/>
          <p:cNvGrpSpPr/>
          <p:nvPr/>
        </p:nvGrpSpPr>
        <p:grpSpPr bwMode="auto">
          <a:xfrm>
            <a:off x="922310" y="1663873"/>
            <a:ext cx="2857920" cy="1059377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389" y="537643"/>
            <a:ext cx="9072562" cy="732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3" y="1386102"/>
            <a:ext cx="4452276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20" y="1386102"/>
            <a:ext cx="4452276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795" y="316274"/>
            <a:ext cx="8694539" cy="114820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799" y="1456233"/>
            <a:ext cx="4265014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799" y="2169909"/>
            <a:ext cx="4265014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9" y="1456233"/>
            <a:ext cx="4286017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9" y="2169909"/>
            <a:ext cx="4286017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 descr="#wm#_55_42_*Z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16412" y="3316739"/>
            <a:ext cx="0" cy="809934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718596" y="3155753"/>
            <a:ext cx="4937125" cy="748400"/>
          </a:xfrm>
        </p:spPr>
        <p:txBody>
          <a:bodyPr anchor="ctr" anchorCtr="0">
            <a:normAutofit/>
          </a:bodyPr>
          <a:lstStyle>
            <a:lvl1pPr>
              <a:defRPr sz="4900"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718596" y="3876091"/>
            <a:ext cx="4937125" cy="318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altLang="en-US" noProof="0" dirty="0" smtClean="0"/>
              <a:t>单击此处编辑副标题</a:t>
            </a:r>
            <a:endParaRPr lang="zh-CN" altLang="zh-CN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2" y="152968"/>
            <a:ext cx="1746443" cy="1061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4360" y="616046"/>
            <a:ext cx="3524250" cy="13861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5590" y="635300"/>
            <a:ext cx="4937125" cy="46806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60" y="2002145"/>
            <a:ext cx="3524250" cy="33016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703572" y="5409640"/>
            <a:ext cx="2352146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7008532" y="5409640"/>
            <a:ext cx="2352146" cy="412530"/>
          </a:xfrm>
        </p:spPr>
        <p:txBody>
          <a:bodyPr/>
          <a:lstStyle/>
          <a:p>
            <a:fld id="{9F416314-14C3-4B08-B677-206DD756B7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295049" y="237894"/>
            <a:ext cx="1281545" cy="506861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3" y="237894"/>
            <a:ext cx="7552866" cy="5068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2549" y="353997"/>
            <a:ext cx="8695530" cy="5032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3572" y="5409640"/>
            <a:ext cx="2352146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1287" y="5409640"/>
            <a:ext cx="2352146" cy="412530"/>
          </a:xfrm>
        </p:spPr>
        <p:txBody>
          <a:bodyPr/>
          <a:lstStyle/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title"/>
          </p:nvPr>
        </p:nvSpPr>
        <p:spPr>
          <a:xfrm>
            <a:off x="796302" y="3817275"/>
            <a:ext cx="8568530" cy="11798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7" name="文本占位符 2"/>
          <p:cNvSpPr>
            <a:spLocks noGrp="1"/>
          </p:cNvSpPr>
          <p:nvPr>
            <p:ph type="body" idx="1"/>
          </p:nvPr>
        </p:nvSpPr>
        <p:spPr>
          <a:xfrm>
            <a:off x="796302" y="2517810"/>
            <a:ext cx="8568530" cy="12994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2" name="内容占位符 2"/>
          <p:cNvSpPr>
            <a:spLocks noGrp="1"/>
          </p:cNvSpPr>
          <p:nvPr>
            <p:ph sz="half" idx="1"/>
          </p:nvPr>
        </p:nvSpPr>
        <p:spPr>
          <a:xfrm>
            <a:off x="504033" y="1039578"/>
            <a:ext cx="4452276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5124320" y="1039578"/>
            <a:ext cx="4452276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>
          <a:xfrm>
            <a:off x="504034" y="237894"/>
            <a:ext cx="9072562" cy="9900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8" name="文本占位符 2"/>
          <p:cNvSpPr>
            <a:spLocks noGrp="1"/>
          </p:cNvSpPr>
          <p:nvPr>
            <p:ph type="body" idx="1"/>
          </p:nvPr>
        </p:nvSpPr>
        <p:spPr>
          <a:xfrm>
            <a:off x="504031" y="1329723"/>
            <a:ext cx="445402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39" name="内容占位符 3"/>
          <p:cNvSpPr>
            <a:spLocks noGrp="1"/>
          </p:cNvSpPr>
          <p:nvPr>
            <p:ph sz="half" idx="2"/>
          </p:nvPr>
        </p:nvSpPr>
        <p:spPr>
          <a:xfrm>
            <a:off x="504031" y="1883888"/>
            <a:ext cx="445402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27" y="1329723"/>
            <a:ext cx="445577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1" name="内容占位符 5"/>
          <p:cNvSpPr>
            <a:spLocks noGrp="1"/>
          </p:cNvSpPr>
          <p:nvPr>
            <p:ph sz="quarter" idx="4"/>
          </p:nvPr>
        </p:nvSpPr>
        <p:spPr>
          <a:xfrm>
            <a:off x="5120827" y="1883888"/>
            <a:ext cx="445577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A447-D444-4E38-ADD7-8DD7464AC0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504039" y="236517"/>
            <a:ext cx="3316455" cy="10065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46" name="内容占位符 2"/>
          <p:cNvSpPr>
            <a:spLocks noGrp="1"/>
          </p:cNvSpPr>
          <p:nvPr>
            <p:ph idx="1"/>
          </p:nvPr>
        </p:nvSpPr>
        <p:spPr>
          <a:xfrm>
            <a:off x="3941245" y="236530"/>
            <a:ext cx="5635350" cy="5069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7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9" y="1243093"/>
            <a:ext cx="3316455" cy="4063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A9FA-12EF-49CB-90D3-8A8AF9560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>
          <a:xfrm>
            <a:off x="1975874" y="4158304"/>
            <a:ext cx="6048375" cy="490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6" name="图片占位符 2"/>
          <p:cNvSpPr>
            <a:spLocks noGrp="1"/>
          </p:cNvSpPr>
          <p:nvPr>
            <p:ph type="pic" idx="1"/>
          </p:nvPr>
        </p:nvSpPr>
        <p:spPr>
          <a:xfrm>
            <a:off x="1975874" y="530792"/>
            <a:ext cx="6048375" cy="3564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1048617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4" y="4649218"/>
            <a:ext cx="6048375" cy="697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6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6314-14C3-4B08-B677-206DD756B7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4034" y="238352"/>
            <a:ext cx="9072562" cy="99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504034" y="1386104"/>
            <a:ext cx="9072562" cy="3919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504032" y="5505897"/>
            <a:ext cx="2352146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6" y="5505897"/>
            <a:ext cx="3192198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9" y="5505897"/>
            <a:ext cx="2352146" cy="317188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B75710-CA12-45CD-8C42-3EA353848B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357024" y="288776"/>
            <a:ext cx="2857926" cy="1058825"/>
            <a:chOff x="0" y="0"/>
            <a:chExt cx="4082" cy="192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86389" y="1379462"/>
            <a:ext cx="9072562" cy="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4" y="2197402"/>
            <a:ext cx="9072562" cy="31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2" y="5409640"/>
            <a:ext cx="2352146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6" y="5409640"/>
            <a:ext cx="319219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9" y="5409640"/>
            <a:ext cx="2352146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E8B75710-CA12-45CD-8C42-3EA353848B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0" y="-29333"/>
            <a:ext cx="10119128" cy="6032098"/>
          </a:xfrm>
          <a:prstGeom prst="rect">
            <a:avLst/>
          </a:prstGeom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227349"/>
            <a:ext cx="1547096" cy="116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矩形 3"/>
          <p:cNvSpPr/>
          <p:nvPr/>
        </p:nvSpPr>
        <p:spPr>
          <a:xfrm>
            <a:off x="1797795" y="1457604"/>
            <a:ext cx="6417117" cy="923318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/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TW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1048585" name="矩形 8"/>
          <p:cNvSpPr/>
          <p:nvPr/>
        </p:nvSpPr>
        <p:spPr>
          <a:xfrm>
            <a:off x="5400781" y="4974654"/>
            <a:ext cx="41024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第二十一期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5" y="1"/>
            <a:ext cx="10091781" cy="597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8"/>
          <p:cNvSpPr/>
          <p:nvPr/>
        </p:nvSpPr>
        <p:spPr>
          <a:xfrm>
            <a:off x="4200242" y="3474271"/>
            <a:ext cx="5515654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書香助力戰‘疫’ 閱讀通達未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來 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080626" cy="59404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18201" y="377924"/>
            <a:ext cx="464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繁黑體 Std B" pitchFamily="34" charset="-128"/>
                <a:ea typeface="Adobe 繁黑體 Std B" pitchFamily="34" charset="-128"/>
                <a:cs typeface="楷体_GB2312" panose="02010609030101010101" charset="-122"/>
              </a:rPr>
              <a:t>書香助力戰‘疫’ 閱讀通達未來 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繁黑體 Std B" pitchFamily="34" charset="-128"/>
              <a:ea typeface="Adobe 繁黑體 Std B" pitchFamily="34" charset="-128"/>
              <a:cs typeface="楷体_GB2312" panose="02010609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835" y="1025996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 春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暖花開，生機盎然，最是壹年春好處，最是壹年讀書時。在全國上下同心協力，共同抗疫的日子裏，我們迎來了第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屆“世界讀書日”。公司工會積極響應號召，開展以“書香助力戰‘疫’，閱讀通達未來”為主題的系列活動，助力提升職工素質，促進企業和諧發展。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 本次活動從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日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—5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日，共征集讀書心得分享視頻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57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個，評選出壹等獎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名、二等獎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名、三等獎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名、四等獎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名、紀念獎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13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名。員工積極參與，從介紹壹本好書、閱讀壹段好的章節出發，圍繞自身工作、生活分享自己的心得體會，以閱讀凝聚力量，用文化匯聚抗“疫”正能量，讓大家感受到讀書的別樣魅力。</a:t>
            </a:r>
          </a:p>
        </p:txBody>
      </p:sp>
    </p:spTree>
    <p:extLst>
      <p:ext uri="{BB962C8B-B14F-4D97-AF65-F5344CB8AC3E}">
        <p14:creationId xmlns:p14="http://schemas.microsoft.com/office/powerpoint/2010/main" val="18495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080626" cy="59404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836" y="521940"/>
            <a:ext cx="856895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    疫情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還未結束，但書香永遠沁人心脾，給人力量。通過此次線上閱讀分享活動，進壹步激發了員工的讀書熱情，吸引他們走近閱讀，愛上閱讀，在閱讀的過程中汲取營養，提升素質，並將其轉化成自己的工作推動力，為公司發展建設貢獻智慧力量。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080626" cy="59404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3" y="369987"/>
            <a:ext cx="4256409" cy="42564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83108" y="474803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charset="-122"/>
                <a:ea typeface="方正姚体" panose="02010601030101010101" charset="-122"/>
              </a:rPr>
              <a:t>頒獎合影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charset="-122"/>
              <a:ea typeface="方正姚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16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捕获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99" y="-8800"/>
            <a:ext cx="10111426" cy="5960960"/>
          </a:xfrm>
          <a:prstGeom prst="rect">
            <a:avLst/>
          </a:prstGeom>
        </p:spPr>
      </p:pic>
      <p:sp>
        <p:nvSpPr>
          <p:cNvPr id="1048592" name="矩形 2"/>
          <p:cNvSpPr>
            <a:spLocks noChangeArrowheads="1"/>
          </p:cNvSpPr>
          <p:nvPr/>
        </p:nvSpPr>
        <p:spPr bwMode="auto">
          <a:xfrm>
            <a:off x="7295157" y="4980797"/>
            <a:ext cx="2316636" cy="584763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2020-5-20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电子报第十八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电子报第十八期</Template>
  <TotalTime>152</TotalTime>
  <Words>355</Words>
  <Application>Microsoft Office PowerPoint</Application>
  <PresentationFormat>自定义</PresentationFormat>
  <Paragraphs>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Calibri</vt:lpstr>
      <vt:lpstr>楷体_GB2312</vt:lpstr>
      <vt:lpstr>华文中宋</vt:lpstr>
      <vt:lpstr>仿宋</vt:lpstr>
      <vt:lpstr>Adobe 繁黑體 Std B</vt:lpstr>
      <vt:lpstr>华文行楷</vt:lpstr>
      <vt:lpstr>微软雅黑</vt:lpstr>
      <vt:lpstr>黑体</vt:lpstr>
      <vt:lpstr>方正姚体</vt:lpstr>
      <vt:lpstr>电子报第十八期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16</cp:revision>
  <dcterms:created xsi:type="dcterms:W3CDTF">2020-05-20T00:57:57Z</dcterms:created>
  <dcterms:modified xsi:type="dcterms:W3CDTF">2020-05-20T06:24:26Z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