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95" r:id="rId2"/>
    <p:sldId id="290" r:id="rId3"/>
    <p:sldId id="292" r:id="rId4"/>
    <p:sldId id="293" r:id="rId5"/>
    <p:sldId id="294" r:id="rId6"/>
    <p:sldId id="291" r:id="rId7"/>
  </p:sldIdLst>
  <p:sldSz cx="9144000" cy="5143500" type="screen16x9"/>
  <p:notesSz cx="6834188" cy="9979025"/>
  <p:embeddedFontLst>
    <p:embeddedFont>
      <p:font typeface="微软雅黑" pitchFamily="34" charset="-122"/>
      <p:regular r:id="rId9"/>
      <p:bold r:id="rId10"/>
    </p:embeddedFont>
    <p:embeddedFont>
      <p:font typeface="仿宋_GB2312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华文中宋" pitchFamily="2" charset="-122"/>
      <p:regular r:id="rId16"/>
    </p:embeddedFont>
    <p:embeddedFont>
      <p:font typeface="仿宋" pitchFamily="49" charset="-122"/>
      <p:regular r:id="rId1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94556" autoAdjust="0"/>
  </p:normalViewPr>
  <p:slideViewPr>
    <p:cSldViewPr>
      <p:cViewPr>
        <p:scale>
          <a:sx n="75" d="100"/>
          <a:sy n="75" d="100"/>
        </p:scale>
        <p:origin x="-468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112C3090-3050-49E5-BA3A-910F563B25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945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7402-8C08-45A1-BBA8-E14F688183CE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B7FD-FA86-4E55-BAE3-9A4D4674DF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805-7A18-4950-8E17-E8F29D6941EF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63A6-1555-43A1-A6D2-2EBAA4F56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E473-A9CE-40F0-9F86-B70BF47BF200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7856-7364-448C-A4A5-057DE54415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8D717-C7BF-404B-A2F7-90E1C80F9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892-6424-4416-852C-7466FF536C7E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F6C9-FEF9-49E6-B783-58FF7670C8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AF4-5391-4858-BB19-C14555A900DE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F0F-868C-4102-9F02-6E567B2A0D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DBA-CC73-46A6-AB1E-E0AC84D8DED1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E9B-1C04-40BB-93A9-2C328A495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689B-C611-45CA-9A89-F553A3D9FAAD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D8B1-97C4-4603-98C1-0A30A01DD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809A-301D-4BF5-866F-F1A10D93BF48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5BAE-41A0-4254-AA16-6B05E15EFA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1FC-C26E-4872-A9AF-0404323ABEF2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DF2B-EDF4-4617-8167-35890C56F8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2667-7F24-4582-8F24-BBBB9565AC79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4EFB-3CC9-41B8-88BE-001E9F0ECA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F32A-56B3-4551-9915-E79F99847BC1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51B-9742-4425-BE60-EC3A8B82FF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14D1B5-01F8-4D0A-8FC7-DBB17558A2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55293" y="1059582"/>
            <a:ext cx="6417142" cy="9233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TW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8642" y="4299941"/>
            <a:ext cx="41024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年第二十七期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5"/>
            <a:ext cx="91217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067944" y="3292475"/>
            <a:ext cx="475252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炎炎夏日戰酷暑、濃濃關懷送清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涼 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0"/>
            <a:ext cx="9161512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0052" y="843558"/>
            <a:ext cx="7848872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為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進壹步關心基層職工的工作和生活，切實做好防暑降溫工作，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日下午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錦州市濱海新區工委委員、宣傳與群團工作部部長榮東明，宣傳與群團工作部部副部長、總工會主席沈安娜壹行來到我司，集團公司副總孟京紅，黨群工作部部長陸璐接待榮部長壹行。榮部長、沈主席將茶葉、礦泉水、洗發水、沐浴露等清涼物品發放到職工手中，給他們送上了壹份夏日清涼。送清涼過程中，榮東明部長對在高溫下敬業奮戰的壹線職工們表示親切慰問，贊揚他們不畏酷暑、堅守崗位的工作精神，叮囑他們註意防暑，安全生產。同時強調，要把壹線職工的防暑降溫和疫情防控作為當前的重點工作來抓，壹定要把職工安全健康放在第壹位，積極應對高溫天氣，合理安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398" y="357287"/>
            <a:ext cx="482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炎炎夏日</a:t>
            </a:r>
            <a:r>
              <a:rPr lang="zh-TW" alt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戰</a:t>
            </a:r>
            <a:r>
              <a:rPr lang="zh-TW" altLang="en-US" sz="2400" b="1" noProof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酷暑   濃</a:t>
            </a:r>
            <a:r>
              <a:rPr lang="zh-TW" alt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濃關懷送清涼 </a:t>
            </a:r>
            <a:endParaRPr lang="zh-CN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9572" y="339502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572" y="165784"/>
            <a:ext cx="7704856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排勞動時間，有效預防中暑事件和安全生產事故發生。    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職工們備受感動，紛紛表示會壹如既往地堅守崗位、盡職盡責，保質保量的完成各項任務目標。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公司黨群工作部將此次清涼物品分發給各高溫崗位，讓職工感受到了公司的人文關懷，並以實際行動戰高溫、保生產、創業績，為助力公司發展作出新的貢獻。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72572"/>
            <a:ext cx="7056784" cy="319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微信图片_2018011814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31663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noProof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2020-7-30</a:t>
            </a:r>
            <a:endParaRPr lang="en-US" altLang="zh-CN" sz="3200" b="1" noProof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电子报第二十七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电子报第二十七期</Template>
  <TotalTime>2</TotalTime>
  <Words>409</Words>
  <Application>Microsoft Office PowerPoint</Application>
  <PresentationFormat>全屏显示(16:9)</PresentationFormat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微软雅黑</vt:lpstr>
      <vt:lpstr>仿宋_GB2312</vt:lpstr>
      <vt:lpstr>Adobe 繁黑體 Std B</vt:lpstr>
      <vt:lpstr>Calibri</vt:lpstr>
      <vt:lpstr>华文中宋</vt:lpstr>
      <vt:lpstr>仿宋</vt:lpstr>
      <vt:lpstr>电子报第二十七期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2020-08-12T04:36:09Z</dcterms:created>
  <dcterms:modified xsi:type="dcterms:W3CDTF">2020-08-12T04:38:13Z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