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95" r:id="rId2"/>
    <p:sldId id="290" r:id="rId3"/>
    <p:sldId id="292" r:id="rId4"/>
    <p:sldId id="293" r:id="rId5"/>
    <p:sldId id="299" r:id="rId6"/>
    <p:sldId id="294" r:id="rId7"/>
    <p:sldId id="296" r:id="rId8"/>
    <p:sldId id="291" r:id="rId9"/>
  </p:sldIdLst>
  <p:sldSz cx="9144000" cy="5143500" type="screen16x9"/>
  <p:notesSz cx="6834188" cy="9979025"/>
  <p:embeddedFontLst>
    <p:embeddedFont>
      <p:font typeface="华文中宋" pitchFamily="2" charset="-122"/>
      <p:regular r:id="rId11"/>
    </p:embeddedFon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仿宋_GB2312" charset="-122"/>
      <p:regular r:id="rId16"/>
    </p:embeddedFont>
    <p:embeddedFont>
      <p:font typeface="仿宋" pitchFamily="49" charset="-122"/>
      <p:regular r:id="rId17"/>
    </p:embeddedFont>
    <p:embeddedFont>
      <p:font typeface="微软雅黑" pitchFamily="34" charset="-122"/>
      <p:regular r:id="rId18"/>
      <p:bold r:id="rId19"/>
    </p:embeddedFont>
  </p:embeddedFontLst>
  <p:defaultTextStyle>
    <a:defPPr>
      <a:defRPr lang="zh-CN"/>
    </a:defPPr>
    <a:lvl1pPr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buFont typeface="Arial" panose="020B0604020202020204" pitchFamily="34" charset="0"/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45" autoAdjust="0"/>
    <p:restoredTop sz="94556" autoAdjust="0"/>
  </p:normalViewPr>
  <p:slideViewPr>
    <p:cSldViewPr>
      <p:cViewPr>
        <p:scale>
          <a:sx n="75" d="100"/>
          <a:sy n="75" d="100"/>
        </p:scale>
        <p:origin x="-468" y="-4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71913" y="0"/>
            <a:ext cx="2960687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buFont typeface="Arial" panose="020B0604020202020204" pitchFamily="34" charset="0"/>
              <a:buNone/>
              <a:defRPr sz="1200" noProof="1">
                <a:latin typeface="+mn-lt"/>
                <a:ea typeface="+mn-ea"/>
              </a:defRPr>
            </a:lvl1pPr>
          </a:lstStyle>
          <a:p>
            <a:pPr>
              <a:defRPr/>
            </a:pPr>
            <a:fld id="{0CDBE4D7-63AD-4ABA-89B0-0101617B61D8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9220" name="幻灯片图像占位符 3"/>
          <p:cNvSpPr>
            <a:spLocks noGrp="1" noRot="1" noChangeAspect="1" noChangeArrowheads="1"/>
          </p:cNvSpPr>
          <p:nvPr>
            <p:ph type="sldImg" idx="4294967295"/>
          </p:nvPr>
        </p:nvSpPr>
        <p:spPr bwMode="auto">
          <a:xfrm>
            <a:off x="90488" y="747713"/>
            <a:ext cx="6653212" cy="3743325"/>
          </a:xfrm>
          <a:prstGeom prst="rect">
            <a:avLst/>
          </a:prstGeom>
          <a:noFill/>
          <a:ln w="12700">
            <a:solidFill>
              <a:srgbClr val="0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7" name="备注占位符 4"/>
          <p:cNvSpPr>
            <a:spLocks noGrp="1" noChangeArrowheads="1"/>
          </p:cNvSpPr>
          <p:nvPr>
            <p:ph type="body" sz="quarter" idx="9"/>
          </p:nvPr>
        </p:nvSpPr>
        <p:spPr bwMode="auto">
          <a:xfrm>
            <a:off x="684213" y="4740275"/>
            <a:ext cx="5467350" cy="449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78963"/>
            <a:ext cx="2960688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buFont typeface="Arial" panose="020B0604020202020204" pitchFamily="34" charset="0"/>
              <a:buNone/>
              <a:defRPr sz="1200" noProof="1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71913" y="9478963"/>
            <a:ext cx="2960687" cy="49847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buFont typeface="Arial" panose="020B0604020202020204" pitchFamily="34" charset="0"/>
              <a:buNone/>
              <a:defRPr sz="1200" smtClean="0"/>
            </a:lvl1pPr>
          </a:lstStyle>
          <a:p>
            <a:pPr>
              <a:defRPr/>
            </a:pPr>
            <a:fld id="{112C3090-3050-49E5-BA3A-910F563B25EB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1307932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 smtClean="0"/>
              <a:t>单击此处编辑母版副标题样式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097402-8C08-45A1-BBA8-E14F688183CE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8BB7FD-FA86-4E55-BAE3-9A4D4674DF4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A38805-7A18-4950-8E17-E8F29D6941EF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E6E63A6-1555-43A1-A6D2-2EBAA4F5633B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54783"/>
            <a:ext cx="2057400" cy="3290888"/>
          </a:xfrm>
        </p:spPr>
        <p:txBody>
          <a:bodyPr vert="eaVert"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54783"/>
            <a:ext cx="6019800" cy="3290888"/>
          </a:xfrm>
        </p:spPr>
        <p:txBody>
          <a:bodyPr vert="eaVert"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45E473-A9CE-40F0-9F86-B70BF47BF200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17856-7364-448C-A4A5-057DE544156F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 bwMode="auto">
      <p:bgPr>
        <a:solidFill>
          <a:srgbClr val="FCFC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8D3468-4093-46FE-9D07-FC412D52BC2F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7FD8D717-C7BF-404B-A2F7-90E1C80F933A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  <p:transition spd="med" advClick="0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A3892-6424-4416-852C-7466FF536C7E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0AF6C9-FEF9-49E6-B783-58FF7670C8C6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5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7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9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AAEAF4-5391-4858-BB19-C14555A900DE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7C3F0F-868C-4102-9F02-6E567B2A0D3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900115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5FDBA-CC73-46A6-AB1E-E0AC84D8DED1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EB6E9B-1C04-40BB-93A9-2C328A49521D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5365" indent="0">
              <a:buNone/>
              <a:defRPr sz="1600" b="1"/>
            </a:lvl6pPr>
            <a:lvl7pPr marL="2742565" indent="0">
              <a:buNone/>
              <a:defRPr sz="1600" b="1"/>
            </a:lvl7pPr>
            <a:lvl8pPr marL="3199765" indent="0">
              <a:buNone/>
              <a:defRPr sz="1600" b="1"/>
            </a:lvl8pPr>
            <a:lvl9pPr marL="3656965" indent="0">
              <a:buNone/>
              <a:defRPr sz="1600" b="1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0C689B-C611-45CA-9A89-F553A3D9FAAD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60D8B1-97C4-4603-98C1-0A30A01DD4D3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62809A-301D-4BF5-866F-F1A10D93BF48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E5BAE-41A0-4254-AA16-6B05E15EFA9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061FC-C26E-4872-A9AF-0404323ABEF2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43DF2B-EDF4-4617-8167-35890C56F847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  <a:p>
            <a:pPr lvl="1"/>
            <a:r>
              <a:rPr lang="zh-CN" altLang="en-US" noProof="1" smtClean="0"/>
              <a:t>第二级</a:t>
            </a:r>
          </a:p>
          <a:p>
            <a:pPr lvl="2"/>
            <a:r>
              <a:rPr lang="zh-CN" altLang="en-US" noProof="1" smtClean="0"/>
              <a:t>第三级</a:t>
            </a:r>
          </a:p>
          <a:p>
            <a:pPr lvl="3"/>
            <a:r>
              <a:rPr lang="zh-CN" altLang="en-US" noProof="1" smtClean="0"/>
              <a:t>第四级</a:t>
            </a:r>
          </a:p>
          <a:p>
            <a:pPr lvl="4"/>
            <a:r>
              <a:rPr lang="zh-CN" altLang="en-US" noProof="1" smtClean="0"/>
              <a:t>第五级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112667-7F24-4582-8F24-BBBB9565AC79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B4EFB-3CC9-41B8-88BE-001E9F0ECA09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 smtClean="0"/>
              <a:t>单击此处编辑母版标题样式</a:t>
            </a:r>
            <a:endParaRPr lang="zh-CN" altLang="en-US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5365" indent="0">
              <a:buNone/>
              <a:defRPr sz="2000"/>
            </a:lvl6pPr>
            <a:lvl7pPr marL="2742565" indent="0">
              <a:buNone/>
              <a:defRPr sz="2000"/>
            </a:lvl7pPr>
            <a:lvl8pPr marL="3199765" indent="0">
              <a:buNone/>
              <a:defRPr sz="2000"/>
            </a:lvl8pPr>
            <a:lvl9pPr marL="3656965" indent="0">
              <a:buNone/>
              <a:defRPr sz="2000"/>
            </a:lvl9pPr>
          </a:lstStyle>
          <a:p>
            <a:pPr lvl="0"/>
            <a:r>
              <a:rPr lang="zh-CN" altLang="en-US" noProof="1" smtClean="0"/>
              <a:t>单击图标添加图片</a:t>
            </a:r>
            <a:endParaRPr lang="zh-CN" altLang="en-US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5365" indent="0">
              <a:buNone/>
              <a:defRPr sz="900"/>
            </a:lvl6pPr>
            <a:lvl7pPr marL="2742565" indent="0">
              <a:buNone/>
              <a:defRPr sz="900"/>
            </a:lvl7pPr>
            <a:lvl8pPr marL="3199765" indent="0">
              <a:buNone/>
              <a:defRPr sz="900"/>
            </a:lvl8pPr>
            <a:lvl9pPr marL="3656965" indent="0">
              <a:buNone/>
              <a:defRPr sz="900"/>
            </a:lvl9pPr>
          </a:lstStyle>
          <a:p>
            <a:pPr lvl="0"/>
            <a:r>
              <a:rPr lang="zh-CN" altLang="en-US" noProof="1" smtClean="0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6AF32A-56B3-4551-9915-E79F99847BC1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4351B-9742-4425-BE60-EC3A8B82FF61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ctr" anchorCtr="0" compatLnSpc="1"/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7" name="文本占位符 2"/>
          <p:cNvSpPr>
            <a:spLocks noGrp="1" noChangeArrowheads="1"/>
          </p:cNvSpPr>
          <p:nvPr>
            <p:ph type="body" idx="9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28" tIns="45714" rIns="91428" bIns="45714" numCol="1" anchor="t" anchorCtr="0" compatLnSpc="1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1E9B84DB-2A80-4453-B398-F56A4B2C31A7}" type="datetimeFigureOut">
              <a:rPr lang="zh-CN" altLang="en-US"/>
              <a:t>2020/8/13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 fontAlgn="auto">
              <a:buFont typeface="Arial" panose="020B0604020202020204" pitchFamily="34" charset="0"/>
              <a:buNone/>
              <a:defRPr sz="1200" noProof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wrap="square" lIns="91428" tIns="45714" rIns="91428" bIns="45714" numCol="1" anchor="ctr" anchorCtr="0" compatLnSpc="1"/>
          <a:lstStyle>
            <a:lvl1pPr algn="r">
              <a:buFont typeface="Arial" panose="020B0604020202020204" pitchFamily="34" charset="0"/>
              <a:buNone/>
              <a:defRPr sz="1200" smtClean="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6914D1B5-01F8-4D0A-8FC7-DBB17558A21A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355293" y="1059582"/>
            <a:ext cx="6417142" cy="923330"/>
          </a:xfrm>
          <a:prstGeom prst="rect">
            <a:avLst/>
          </a:prstGeom>
        </p:spPr>
        <p:txBody>
          <a:bodyPr wrap="none" lIns="91428" tIns="45714" rIns="91428" bIns="45714">
            <a:spAutoFit/>
          </a:bodyPr>
          <a:lstStyle/>
          <a:p>
            <a:pPr algn="ctr" fontAlgn="auto">
              <a:defRPr/>
            </a:pPr>
            <a:r>
              <a:rPr lang="zh-TW" altLang="en-US" sz="5400" b="1" cap="all" noProof="1">
                <a:solidFill>
                  <a:srgbClr val="C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陽光能源集團電子報</a:t>
            </a:r>
            <a:endParaRPr lang="zh-CN" altLang="en-US" sz="5400" b="1" cap="all" noProof="1">
              <a:solidFill>
                <a:srgbClr val="C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5038642" y="4299941"/>
            <a:ext cx="4102406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en-US" altLang="zh-CN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2020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年第二十</a:t>
            </a:r>
            <a:r>
              <a:rPr lang="zh-CN" altLang="en-US" sz="3600" b="1" noProof="1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八</a:t>
            </a:r>
            <a:r>
              <a:rPr lang="zh-CN" altLang="en-US" sz="3600" b="1" noProof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华文中宋" panose="02010600040101010101" pitchFamily="2" charset="-122"/>
                <a:ea typeface="华文中宋" panose="02010600040101010101" pitchFamily="2" charset="-122"/>
              </a:rPr>
              <a:t>期</a:t>
            </a:r>
            <a:endParaRPr lang="zh-CN" altLang="en-US" sz="3600" b="1" noProof="1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华文中宋" panose="02010600040101010101" pitchFamily="2" charset="-122"/>
              <a:ea typeface="华文中宋" panose="02010600040101010101" pitchFamily="2" charset="-122"/>
            </a:endParaRPr>
          </a:p>
        </p:txBody>
      </p:sp>
      <p:pic>
        <p:nvPicPr>
          <p:cNvPr id="410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1403350" cy="101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图片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3" y="-15875"/>
            <a:ext cx="9121775" cy="517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矩形 8"/>
          <p:cNvSpPr/>
          <p:nvPr/>
        </p:nvSpPr>
        <p:spPr>
          <a:xfrm>
            <a:off x="4283968" y="3159204"/>
            <a:ext cx="4032448" cy="369332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全營壹桿槍、全隊壹</a:t>
            </a:r>
            <a:r>
              <a:rPr lang="zh-TW" altLang="en-US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條</a:t>
            </a:r>
            <a:r>
              <a:rPr lang="zh-TW" altLang="en-US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心   </a:t>
            </a:r>
            <a:r>
              <a:rPr lang="en-US" altLang="zh-CN" b="1" noProof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——    </a:t>
            </a:r>
            <a:r>
              <a:rPr lang="en-US" altLang="zh-CN" b="1" noProof="1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</a:rPr>
              <a:t>03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647700" y="699770"/>
            <a:ext cx="7848600" cy="4030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電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視劇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《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絕密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543》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以真實歷史背景和人物為原型，描寫了上世紀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年代我國導彈部隊從建立到成功打下美國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U-2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高空偵察機的過程，開創了我國地對空導彈作戰的歷史，創造史無前例輝煌的故事，“全營壹桿槍”是全劇精髓所在，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秒速度更是成功的關鍵。如今，“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秒”已成為晶體公司管理提升的潛臺詞，不僅如此，大家更將這種可貴的團隊精神融入到日常工作中。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   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日生產部（切片）接到緊急任務，為了能夠滿足客戶對電阻率區間的更高要求，需要在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日前將庫內的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61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托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290.8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萬矽片按電阻率進行重新分檔，而當時正值切片滿產，集中抽調人員困難重重。面對困難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,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切片生產和技術負責人郭躍提出倡議：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729848" y="119956"/>
            <a:ext cx="36843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全營壹</a:t>
            </a:r>
            <a:r>
              <a:rPr lang="zh-TW" alt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桿</a:t>
            </a:r>
            <a:r>
              <a:rPr lang="zh-TW" altLang="en-US" sz="2400" b="1" noProof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槍    全</a:t>
            </a:r>
            <a:r>
              <a:rPr lang="zh-TW" altLang="en-US" sz="2400" b="1" noProof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3000" endA="300" endPos="35500" dir="5400000" sy="-90000" algn="bl" rotWithShape="0"/>
                </a:effectLst>
                <a:latin typeface="Adobe 繁黑體 Std B" pitchFamily="34" charset="-128"/>
                <a:ea typeface="Adobe 繁黑體 Std B" pitchFamily="34" charset="-128"/>
              </a:rPr>
              <a:t>隊壹條心</a:t>
            </a:r>
            <a:endParaRPr lang="zh-CN" altLang="en-US" sz="2400" b="1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obe 繁黑體 Std B" pitchFamily="34" charset="-128"/>
              <a:ea typeface="Adobe 繁黑體 Std B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9572" y="339502"/>
            <a:ext cx="770485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361315" y="309880"/>
            <a:ext cx="86563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充分發揮“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秒”精神，利用休息時間全力完成這項艱巨的任務。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月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25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日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點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30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分，來自生產、技術、質量、計劃的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30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余名員工齊奔包裝車間，為了能夠提高效率，按照任務特點將參加此次任務的員工合理分工為運輸、拆托、拆箱、分托四個小組，目標壹致、職責明確，何愁完成不了！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汗水打濕了臉頰、浸透了衣衫，但是大家毫無怨言。最終經過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4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小時的奮戰於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15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點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30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分完成了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61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托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290.8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萬片總重約為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30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噸矽片的重新分檔及擺托任務，比計劃時間提前了整整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2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小時，確保了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27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日順利發貨，每個人臉上露出了欣慰的笑容。</a:t>
            </a:r>
          </a:p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  <a:sym typeface="+mn-ea"/>
              </a:rPr>
              <a:t>    晶體公司就像是壹支專業密集型的地空導彈部隊，要精準出色的實現公司的既定目標，就需要各專業各崗位緊密配合，像壹個人操縱壹支槍壹樣。這就要求每個人每個崗位都要牢固樹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19572" y="339502"/>
            <a:ext cx="7704856" cy="4962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_GB2312" panose="02010609030101010101" pitchFamily="49" charset="-122"/>
                <a:ea typeface="仿宋_GB2312" panose="02010609030101010101" pitchFamily="49" charset="-122"/>
              </a:rPr>
              <a:t>    </a:t>
            </a:r>
            <a:endParaRPr lang="zh-CN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_GB2312" panose="02010609030101010101" pitchFamily="49" charset="-122"/>
              <a:ea typeface="仿宋_GB2312" panose="02010609030101010101" pitchFamily="49" charset="-12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719571" y="309592"/>
            <a:ext cx="7704856" cy="14811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立整體意識、大局觀念，只有這樣才能做到有的放矢、穩操勝券。全營壹桿槍，全隊壹條心，相信晶體公司會在</a:t>
            </a:r>
            <a:r>
              <a:rPr lang="en-US" altLang="zh-TW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543</a:t>
            </a:r>
            <a:r>
              <a:rPr lang="zh-TW" altLang="en-US" sz="1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anose="02010609060101010101" pitchFamily="49" charset="-122"/>
                <a:ea typeface="仿宋" panose="02010609060101010101" pitchFamily="49" charset="-122"/>
              </a:rPr>
              <a:t>精神的感召下，以勤勞的雙手、智慧的頭腦，腳踏實地、攻堅克難，共同創造出公司美好燦爛的明天！</a:t>
            </a:r>
            <a:endParaRPr lang="zh-TW" altLang="en-US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5400091" y="3207762"/>
            <a:ext cx="3024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仿宋" pitchFamily="49" charset="-122"/>
                <a:ea typeface="仿宋" pitchFamily="49" charset="-122"/>
              </a:rPr>
              <a:t>供稿人：晶體公司生產部（切片）王中國</a:t>
            </a:r>
            <a:endParaRPr lang="zh-CN" altLang="en-US" sz="1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仿宋" pitchFamily="49" charset="-122"/>
              <a:ea typeface="仿宋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699541"/>
            <a:ext cx="256698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714400"/>
            <a:ext cx="2566987" cy="34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5143500"/>
          </a:xfrm>
          <a:prstGeom prst="rect">
            <a:avLst/>
          </a:prstGeom>
        </p:spPr>
      </p:pic>
      <p:pic>
        <p:nvPicPr>
          <p:cNvPr id="4" name="图片 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4845" y="982027"/>
            <a:ext cx="5274310" cy="3179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图片 2" descr="微信图片_201801181425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463" y="-15875"/>
            <a:ext cx="9178926" cy="5173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2"/>
          <p:cNvSpPr>
            <a:spLocks noChangeArrowheads="1"/>
          </p:cNvSpPr>
          <p:nvPr/>
        </p:nvSpPr>
        <p:spPr bwMode="auto">
          <a:xfrm>
            <a:off x="107950" y="4300538"/>
            <a:ext cx="2316636" cy="58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28" tIns="45714" rIns="91428" bIns="45714">
            <a:spAutoFit/>
          </a:bodyPr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n-US" altLang="zh-CN" sz="3200" b="1" noProof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2020-8-13</a:t>
            </a:r>
            <a:endParaRPr lang="en-US" altLang="zh-CN" sz="3200" b="1" noProof="1">
              <a:solidFill>
                <a:schemeClr val="accent5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电子报第二十一期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电子报第二十一期</Template>
  <TotalTime>34</TotalTime>
  <Words>628</Words>
  <Application>Microsoft Office PowerPoint</Application>
  <PresentationFormat>全屏显示(16:9)</PresentationFormat>
  <Paragraphs>15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7" baseType="lpstr">
      <vt:lpstr>Arial</vt:lpstr>
      <vt:lpstr>宋体</vt:lpstr>
      <vt:lpstr>华文中宋</vt:lpstr>
      <vt:lpstr>Calibri</vt:lpstr>
      <vt:lpstr>Adobe 繁黑體 Std B</vt:lpstr>
      <vt:lpstr>仿宋_GB2312</vt:lpstr>
      <vt:lpstr>仿宋</vt:lpstr>
      <vt:lpstr>微软雅黑</vt:lpstr>
      <vt:lpstr>电子报第二十一期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China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User</dc:creator>
  <cp:lastModifiedBy>User</cp:lastModifiedBy>
  <cp:revision>32</cp:revision>
  <dcterms:created xsi:type="dcterms:W3CDTF">2020-07-28T00:26:00Z</dcterms:created>
  <dcterms:modified xsi:type="dcterms:W3CDTF">2020-08-13T07:42:27Z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2052-11.1.0.9912</vt:lpwstr>
  </property>
</Properties>
</file>