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5" r:id="rId2"/>
    <p:sldId id="290" r:id="rId3"/>
    <p:sldId id="292" r:id="rId4"/>
    <p:sldId id="293" r:id="rId5"/>
    <p:sldId id="308" r:id="rId6"/>
    <p:sldId id="305" r:id="rId7"/>
    <p:sldId id="291" r:id="rId8"/>
  </p:sldIdLst>
  <p:sldSz cx="9144000" cy="5143500" type="screen16x9"/>
  <p:notesSz cx="6834188" cy="9979025"/>
  <p:embeddedFontLst>
    <p:embeddedFont>
      <p:font typeface="华文中宋" pitchFamily="2" charset="-122"/>
      <p:regular r:id="rId10"/>
    </p:embeddedFont>
    <p:embeddedFont>
      <p:font typeface="仿宋" pitchFamily="49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仿宋_GB2312" charset="-122"/>
      <p:regular r:id="rId16"/>
    </p:embeddedFont>
    <p:embeddedFont>
      <p:font typeface="微软雅黑" pitchFamily="34" charset="-122"/>
      <p:regular r:id="rId17"/>
      <p:bold r:id="rId18"/>
    </p:embeddedFont>
    <p:embeddedFont>
      <p:font typeface="华文行楷" pitchFamily="2" charset="-122"/>
      <p:regular r:id="rId1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1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642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九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83968" y="3159204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初心在方寸、咫尺在匠心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849" y="143371"/>
            <a:ext cx="368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初心在方寸、咫尺在匠心</a:t>
            </a:r>
            <a:endParaRPr lang="zh-CN" altLang="en-US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2110" y="676910"/>
            <a:ext cx="5156835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日，錦州市總工會“金牌師徒”創新創效獎評選活動頒獎儀式在錦州市職工會館四樓會議室舉行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表彰壹批立足崗位開展“傳幫帶”活動、創新創效成績顯著的優秀師徒。本次評選活動歷時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個月，全市共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對師徒報名參與，經過市總工會生產保護部門的初選和現場考核，最終共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對“金牌師徒”入圍。我晶體公司設備管理部米有智、王昊渺獲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年金牌師徒榮譽稱號。 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 descr="ddd432a72445bd502a54a716f67b2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95" y="998855"/>
            <a:ext cx="3288665" cy="28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936" y="123478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3775" y="775970"/>
            <a:ext cx="360299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頒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獎儀式上，市總工會副主席孟軍宣讀了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關於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年錦州市“金牌師徒”創新創效獎評選結果的通報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，市總工會黨組書記、副主席劉春榮，副主席孟軍，副主席劉文全為獲獎師徒頒獎。 </a:t>
            </a:r>
          </a:p>
        </p:txBody>
      </p:sp>
      <p:sp>
        <p:nvSpPr>
          <p:cNvPr id="7" name="矩形 6"/>
          <p:cNvSpPr/>
          <p:nvPr/>
        </p:nvSpPr>
        <p:spPr>
          <a:xfrm>
            <a:off x="342265" y="2741295"/>
            <a:ext cx="84601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1600" dirty="0"/>
          </a:p>
        </p:txBody>
      </p:sp>
      <p:pic>
        <p:nvPicPr>
          <p:cNvPr id="12" name="图片 11" descr="8986bbd1b8cddec3f6c34c86aab86d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619760"/>
            <a:ext cx="4256405" cy="306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347470" y="4421505"/>
            <a:ext cx="6012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市總領導與獲評“金牌師徒”合影留念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 descr="2f52fc02cebb13b69f7faba4a42167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30" y="180975"/>
            <a:ext cx="5741035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936" y="123478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4290" y="319817"/>
            <a:ext cx="6537960" cy="425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隨後，劉春榮作重要講話並代表市總工會提出四點意見：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    第壹，獲獎師徒要珍惜榮譽，崇尚榮譽、率先垂範。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要繼續保持昂揚向上的精神風貌，為師者傳道授業解惑，為徒者謙虛好學進取；同時，要充分發揮“金牌師徒”的典型示範作用，帶動身邊更多的職工加入到師徒幫教活動中來。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      第二，獲獎師徒要抓住機遇，攻堅克難、再創佳績。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要抓住機遇，用好機遇，以昂揚的鬥誌、飽滿的熱情和旺盛的幹勁，在工作實踐中實現師徒教學相長，共同進步，合力攻堅，為企業健康發展、為錦州經濟社會秩序全面恢復再創佳績。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      第三，廣大企業要尊重人才，培養人才、優待人才。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市總鼓勵企業開展內部“金牌師徒”評比工作以及首席技師、星級員工等評選活動，強化企業優秀骨幹力量的傳、幫、帶作用，與市總“金牌師徒”評選活動有效適應、有機銜接。</a:t>
            </a: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      第四，各級工會要樹立典型，加大宣傳、營造氛圍。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sym typeface="+mn-ea"/>
              </a:rPr>
              <a:t>各級工會組織要充分利用微信、網站、報紙等平臺大力宣傳他們的傳幫帶事跡和創新創效業績，大力弘揚他們的拼搏精神、工匠精神、創新精神，讓勞動光榮、勞動偉大蔚然成風。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1059815"/>
            <a:ext cx="2355850" cy="202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2020-8-19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电子报第二十八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电子报第二十八期</Template>
  <TotalTime>4</TotalTime>
  <Words>606</Words>
  <Application>Microsoft Office PowerPoint</Application>
  <PresentationFormat>全屏显示(16:9)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Adobe 繁黑體 Std B</vt:lpstr>
      <vt:lpstr>华文中宋</vt:lpstr>
      <vt:lpstr>仿宋</vt:lpstr>
      <vt:lpstr>Calibri</vt:lpstr>
      <vt:lpstr>仿宋_GB2312</vt:lpstr>
      <vt:lpstr>微软雅黑</vt:lpstr>
      <vt:lpstr>华文行楷</vt:lpstr>
      <vt:lpstr>电子报第二十八期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23</cp:revision>
  <dcterms:created xsi:type="dcterms:W3CDTF">2020-08-19T00:41:00Z</dcterms:created>
  <dcterms:modified xsi:type="dcterms:W3CDTF">2020-08-21T05:50:10Z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