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309" r:id="rId2"/>
    <p:sldId id="290" r:id="rId3"/>
    <p:sldId id="320" r:id="rId4"/>
    <p:sldId id="321" r:id="rId5"/>
    <p:sldId id="325" r:id="rId6"/>
    <p:sldId id="327" r:id="rId7"/>
    <p:sldId id="328" r:id="rId8"/>
    <p:sldId id="329" r:id="rId9"/>
    <p:sldId id="330" r:id="rId10"/>
    <p:sldId id="331" r:id="rId11"/>
    <p:sldId id="310" r:id="rId12"/>
  </p:sldIdLst>
  <p:sldSz cx="9144000" cy="5143500" type="screen16x9"/>
  <p:notesSz cx="6834188" cy="9979025"/>
  <p:embeddedFontLst>
    <p:embeddedFont>
      <p:font typeface="华文中宋" pitchFamily="2" charset="-122"/>
      <p:regular r:id="rId14"/>
    </p:embeddedFont>
    <p:embeddedFont>
      <p:font typeface="仿宋" pitchFamily="49" charset="-122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仿宋_GB2312" charset="-122"/>
      <p:regular r:id="rId20"/>
    </p:embeddedFont>
    <p:embeddedFont>
      <p:font typeface="微软雅黑" pitchFamily="34" charset="-122"/>
      <p:regular r:id="rId21"/>
      <p:bold r:id="rId22"/>
    </p:embeddedFont>
  </p:embeddedFontLst>
  <p:custDataLst>
    <p:tags r:id="rId2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45" autoAdjust="0"/>
    <p:restoredTop sz="94556" autoAdjust="0"/>
  </p:normalViewPr>
  <p:slideViewPr>
    <p:cSldViewPr>
      <p:cViewPr>
        <p:scale>
          <a:sx n="75" d="100"/>
          <a:sy n="75" d="100"/>
        </p:scale>
        <p:origin x="-468" y="-414"/>
      </p:cViewPr>
      <p:guideLst>
        <p:guide orient="horz" pos="1620"/>
        <p:guide pos="2868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0CDBE4D7-63AD-4ABA-89B0-0101617B61D8}" type="datetimeFigureOut">
              <a:rPr lang="zh-CN" altLang="en-US"/>
              <a:t>2020/11/26</a:t>
            </a:fld>
            <a:endParaRPr lang="zh-CN" altLang="en-US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90488" y="747713"/>
            <a:ext cx="6653212" cy="3743325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4213" y="4740275"/>
            <a:ext cx="5467350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640A20FB-8464-4CB1-B943-C16692F168C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941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B84DB-2A80-4453-B398-F56A4B2C31A7}" type="datetimeFigureOut">
              <a:rPr lang="zh-CN" altLang="en-US"/>
              <a:t>2020/11/26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E751F-D0E2-4919-B7DB-03A460F9B0A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B84DB-2A80-4453-B398-F56A4B2C31A7}" type="datetimeFigureOut">
              <a:rPr lang="zh-CN" altLang="en-US"/>
              <a:t>2020/11/26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24F5A-93D8-43B8-9C4A-19C15CA813A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B84DB-2A80-4453-B398-F56A4B2C31A7}" type="datetimeFigureOut">
              <a:rPr lang="zh-CN" altLang="en-US"/>
              <a:t>2020/11/26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538AE-904D-485C-B772-699C96F4CCA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 bwMode="auto"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D3468-4093-46FE-9D07-FC412D52BC2F}" type="datetimeFigureOut">
              <a:rPr lang="zh-CN" altLang="en-US"/>
              <a:t>2020/11/26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ADAD1-2AD4-49B8-9A72-E61B334FEFE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B84DB-2A80-4453-B398-F56A4B2C31A7}" type="datetimeFigureOut">
              <a:rPr lang="zh-CN" altLang="en-US"/>
              <a:t>2020/11/26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5F185-2A9D-461B-81EF-549C1D381A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B84DB-2A80-4453-B398-F56A4B2C31A7}" type="datetimeFigureOut">
              <a:rPr lang="zh-CN" altLang="en-US"/>
              <a:t>2020/11/26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015BA-6290-4266-BC7A-7DBEACC550B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B84DB-2A80-4453-B398-F56A4B2C31A7}" type="datetimeFigureOut">
              <a:rPr lang="zh-CN" altLang="en-US"/>
              <a:t>2020/11/26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164BD-3ED2-4539-A877-B71F94C6D20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B84DB-2A80-4453-B398-F56A4B2C31A7}" type="datetimeFigureOut">
              <a:rPr lang="zh-CN" altLang="en-US"/>
              <a:t>2020/11/26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7199C-74FE-462A-9B43-CFB0257670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B84DB-2A80-4453-B398-F56A4B2C31A7}" type="datetimeFigureOut">
              <a:rPr lang="zh-CN" altLang="en-US"/>
              <a:t>2020/11/26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EE9E1-0D1D-4CA8-96C6-BAD5D2FCE5F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B84DB-2A80-4453-B398-F56A4B2C31A7}" type="datetimeFigureOut">
              <a:rPr lang="zh-CN" altLang="en-US"/>
              <a:t>2020/11/26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11BC9-471B-4A8A-8C79-E6B105511E2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B84DB-2A80-4453-B398-F56A4B2C31A7}" type="datetimeFigureOut">
              <a:rPr lang="zh-CN" altLang="en-US"/>
              <a:t>2020/11/26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70EB4-235F-4F95-8AD1-CEF18970D7B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pPr lvl="0"/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B84DB-2A80-4453-B398-F56A4B2C31A7}" type="datetimeFigureOut">
              <a:rPr lang="zh-CN" altLang="en-US"/>
              <a:t>2020/11/26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0A91B-4F15-41B4-8117-01E07159F6B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 fontAlgn="auto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E9B84DB-2A80-4453-B398-F56A4B2C31A7}" type="datetimeFigureOut">
              <a:rPr lang="zh-CN" altLang="en-US"/>
              <a:t>2020/11/26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 fontAlgn="auto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28" tIns="45714" rIns="91428" bIns="45714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256A18D-CD02-4F8F-BC43-F9B38A06356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355293" y="1059582"/>
            <a:ext cx="6417142" cy="923330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algn="ctr" fontAlgn="auto">
              <a:defRPr/>
            </a:pPr>
            <a:r>
              <a:rPr lang="zh-TW" altLang="en-US" sz="5400" b="1" cap="all" noProof="1"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dobe 繁黑體 Std B" pitchFamily="34" charset="-128"/>
                <a:ea typeface="Adobe 繁黑體 Std B" pitchFamily="34" charset="-128"/>
              </a:rPr>
              <a:t>陽光能源集團電子報</a:t>
            </a:r>
            <a:endParaRPr lang="zh-TW" altLang="en-US" sz="5400" b="1" cap="all" noProof="1"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38641" y="4299941"/>
            <a:ext cx="410240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3600" b="1" noProof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2020</a:t>
            </a:r>
            <a:r>
              <a:rPr lang="zh-CN" altLang="en-US" sz="3600" b="1" noProof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年</a:t>
            </a:r>
            <a:r>
              <a:rPr lang="zh-CN" altLang="en-US" sz="3600" b="1" noProof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第三十</a:t>
            </a:r>
            <a:r>
              <a:rPr lang="zh-CN" altLang="en-US" sz="3600" b="1" noProof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七</a:t>
            </a:r>
            <a:r>
              <a:rPr lang="zh-CN" altLang="en-US" sz="3600" b="1" noProof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期</a:t>
            </a:r>
            <a:endParaRPr lang="zh-CN" altLang="en-US" sz="3600" b="1" noProof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140335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58540" y="551844"/>
            <a:ext cx="8218040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</a:rPr>
              <a:t>    </a:t>
            </a: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10004" y="4485802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精彩瞬間留念</a:t>
            </a:r>
          </a:p>
        </p:txBody>
      </p:sp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2359524" y="595021"/>
            <a:ext cx="4516732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2" descr="微信图片_20180118142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15875"/>
            <a:ext cx="9178926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107950" y="4300538"/>
            <a:ext cx="2316636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>
            <a:spAutoFit/>
          </a:bodyPr>
          <a:lstStyle/>
          <a:p>
            <a:r>
              <a:rPr lang="en-US" altLang="zh-CN" sz="3200" b="1" noProof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2020-11-4</a:t>
            </a:r>
            <a:endParaRPr lang="en-US" altLang="zh-CN" sz="3200" b="1" noProof="1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15875"/>
            <a:ext cx="9121775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3923928" y="3259455"/>
            <a:ext cx="460851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b="1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乘風破浪陽光人  奮勇拼搏創</a:t>
            </a:r>
            <a:r>
              <a:rPr lang="zh-TW" altLang="en-US" b="1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輝</a:t>
            </a:r>
            <a:r>
              <a:rPr lang="zh-TW" altLang="en-US" b="1" noProof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煌   </a:t>
            </a:r>
            <a:r>
              <a:rPr lang="en-US" altLang="zh-CN" b="1" noProof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——   </a:t>
            </a:r>
            <a:r>
              <a:rPr lang="en-US" altLang="zh-CN" b="1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" y="0"/>
            <a:ext cx="9144000" cy="51435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58540" y="551844"/>
            <a:ext cx="8218040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</a:rPr>
              <a:t>    </a:t>
            </a: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45450" y="321010"/>
            <a:ext cx="4719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noProof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8"/>
                <a:ea typeface="Adobe 繁黑體 Std B" pitchFamily="34" charset="-128"/>
              </a:rPr>
              <a:t>乘風破浪陽光人  奮勇拼搏創輝煌</a:t>
            </a:r>
            <a:endParaRPr lang="zh-CN" altLang="en-US" sz="2400" b="1" noProof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1945" y="800100"/>
            <a:ext cx="8694420" cy="4030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為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了更好的激發員工的工作潛能，增強自信，磨練意誌，更客觀的迎接工作和生活中的挑戰。今年四季度，集團公司人力資源部開展了以“飛馳人生”為主題的管理人員拓展訓練活動。</a:t>
            </a:r>
          </a:p>
          <a:p>
            <a:pPr>
              <a:lnSpc>
                <a:spcPct val="200000"/>
              </a:lnSpc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10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月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17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日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8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點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30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分，公司管理人員前往松山生態園訓練基地，在教練的指揮下大家整隊集合，黨群人力資源中心總經理孟京紅講話，孟總重申了本次拓展訓練的目的意義，鼓勵大家全身心投入到活動中來，最後提出希望，希望各位管理人員能夠通過此活動收獲良多。各位管理人員精神抖擻，摩拳擦掌，做好身心準備，爭取取得好成績。在教練的指導下，各隊進行了團隊組建和展示，充分發揮民主推選出各隊隊長、財務總監、設計總監，在漢諾塔、超音速、黑市商貿等拓展項目中，每支隊伍的每壹名成員都竭盡全力、各盡其職、發揮優勢、通力配合，為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58540" y="551844"/>
            <a:ext cx="8218040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</a:rPr>
              <a:t>    </a:t>
            </a: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4645" y="52705"/>
            <a:ext cx="8514080" cy="5015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隊榮譽而戰，為共同目標而奮鬥！最精彩的畫面當屬“團隊車展”和“飛馳賽車”，為了讓車模展示出最佳狀態，各隊隊員絞盡腦汁，建言獻策；車模們造型獨特，表現各異，贏得了陣陣掌聲；隊員拉票表演環節中，互動頻繁、各施所長，將現場氣氛推向了高潮。</a:t>
            </a:r>
          </a:p>
          <a:p>
            <a:pPr>
              <a:lnSpc>
                <a:spcPct val="200000"/>
              </a:lnSpc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    本次活動中，隊員相互信任、彼此配合，壹起承擔責任、共同解決問題，充分調動了參與積極性和創造性，讓大家在工作之外的環境中加深了解，增進友誼，讓每個人深刻感受到彼此信任、相互配合的益處。</a:t>
            </a:r>
          </a:p>
          <a:p>
            <a:pPr>
              <a:lnSpc>
                <a:spcPct val="200000"/>
              </a:lnSpc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    活動最後，各隊隊長代表本隊進行活動感言分享，正如壹艘孤帆難以遠航的道理壹般，團隊的成功屬於每壹名成員，每壹名成員的特長也只有在團隊配合中發揮才更有意義。相信各位參加活動的管理人員將把活動中體會的道理運用到工作中，將頑強的拼搏精神融入到工作中，為創造公司美好的未來，為實現我們飛馳的人生不懈奮鬥！</a:t>
            </a:r>
            <a:endPara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58540" y="551844"/>
            <a:ext cx="8218040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</a:rPr>
              <a:t>    </a:t>
            </a: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pic>
        <p:nvPicPr>
          <p:cNvPr id="5" name="图片 4" descr="C:\Users\yrz013\Desktop\IMG_5272_meitu_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886" y="339502"/>
            <a:ext cx="4365347" cy="378928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/>
          <p:cNvSpPr/>
          <p:nvPr/>
        </p:nvSpPr>
        <p:spPr>
          <a:xfrm>
            <a:off x="2833751" y="4317083"/>
            <a:ext cx="34676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黨群人力資源中心總經理孟京紅講話</a:t>
            </a:r>
            <a:endParaRPr lang="zh-TW" altLang="en-US" sz="16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58540" y="551844"/>
            <a:ext cx="8218040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</a:rPr>
              <a:t>    </a:t>
            </a: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26300" y="4317083"/>
            <a:ext cx="1620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拓展活動前熱身</a:t>
            </a:r>
          </a:p>
        </p:txBody>
      </p:sp>
      <p:pic>
        <p:nvPicPr>
          <p:cNvPr id="7" name="图片 6" descr="C:\Users\yrz013\Desktop\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567" y="339502"/>
            <a:ext cx="3816424" cy="3860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58540" y="551844"/>
            <a:ext cx="8218040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</a:rPr>
              <a:t>    </a:t>
            </a: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64858" y="4587974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團隊展示</a:t>
            </a:r>
          </a:p>
        </p:txBody>
      </p:sp>
      <p:pic>
        <p:nvPicPr>
          <p:cNvPr id="8" name="图片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750" y="235801"/>
            <a:ext cx="3599618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58540" y="551844"/>
            <a:ext cx="8218040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</a:rPr>
              <a:t>    </a:t>
            </a: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58929" y="4486360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團隊協作制作賽車</a:t>
            </a:r>
          </a:p>
        </p:txBody>
      </p:sp>
      <p:pic>
        <p:nvPicPr>
          <p:cNvPr id="8" name="图片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15" y="274670"/>
            <a:ext cx="4392488" cy="4211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58540" y="551844"/>
            <a:ext cx="8218040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</a:rPr>
              <a:t>    </a:t>
            </a: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57081" y="4588773"/>
            <a:ext cx="1620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各隊新車發布會</a:t>
            </a:r>
          </a:p>
        </p:txBody>
      </p:sp>
      <p:pic>
        <p:nvPicPr>
          <p:cNvPr id="8" name="图片 7" descr="C:\Users\yrz013\Desktop\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575" y="381000"/>
            <a:ext cx="3133746" cy="409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560" y="364080"/>
            <a:ext cx="3514256" cy="4095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47f43b0e-1d13-44a0-b71c-9e159a791d57}"/>
</p:tagLst>
</file>

<file path=ppt/theme/theme1.xml><?xml version="1.0" encoding="utf-8"?>
<a:theme xmlns:a="http://schemas.openxmlformats.org/drawingml/2006/main" name="电子报第三十七期 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电子报第三十七期 </Template>
  <TotalTime>5</TotalTime>
  <Words>658</Words>
  <Application>Microsoft Office PowerPoint</Application>
  <PresentationFormat>全屏显示(16:9)</PresentationFormat>
  <Paragraphs>24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宋体</vt:lpstr>
      <vt:lpstr>华文中宋</vt:lpstr>
      <vt:lpstr>仿宋</vt:lpstr>
      <vt:lpstr>Calibri</vt:lpstr>
      <vt:lpstr>仿宋_GB2312</vt:lpstr>
      <vt:lpstr>Adobe 繁黑體 Std B</vt:lpstr>
      <vt:lpstr>微软雅黑</vt:lpstr>
      <vt:lpstr>电子报第三十七期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User</cp:lastModifiedBy>
  <cp:revision>1</cp:revision>
  <dcterms:created xsi:type="dcterms:W3CDTF">2020-11-26T02:00:03Z</dcterms:created>
  <dcterms:modified xsi:type="dcterms:W3CDTF">2020-11-26T02:05:38Z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